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>
      <a:defRPr lang="de-A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8A54"/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-756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834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noProof="0" smtClean="0"/>
              <a:t>Textmasterformate durch Klicken bearbeiten</a:t>
            </a:r>
          </a:p>
          <a:p>
            <a:pPr lvl="1"/>
            <a:r>
              <a:rPr lang="de-AT" noProof="0" smtClean="0"/>
              <a:t>Zweite Ebene</a:t>
            </a:r>
          </a:p>
          <a:p>
            <a:pPr lvl="2"/>
            <a:r>
              <a:rPr lang="de-AT" noProof="0" smtClean="0"/>
              <a:t>Dritte Ebene</a:t>
            </a:r>
          </a:p>
          <a:p>
            <a:pPr lvl="3"/>
            <a:r>
              <a:rPr lang="de-AT" noProof="0" smtClean="0"/>
              <a:t>Vierte Ebene</a:t>
            </a:r>
          </a:p>
          <a:p>
            <a:pPr lvl="4"/>
            <a:r>
              <a:rPr lang="de-AT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65CECE8-2D3C-4CD8-A982-CB3F6A0A6AFF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n_adm\Desktop\antet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44016" y="2085"/>
            <a:ext cx="3275855" cy="82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4" descr="https://europa.eu/european-union/sites/europaeu/files/docs/body/flag_yellow_high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50" y="4773613"/>
            <a:ext cx="5334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 userDrawn="1"/>
        </p:nvSpPr>
        <p:spPr>
          <a:xfrm>
            <a:off x="0" y="4805363"/>
            <a:ext cx="9144000" cy="3381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de-DE" sz="800" i="1" dirty="0">
                <a:solidFill>
                  <a:srgbClr val="666666"/>
                </a:solidFill>
                <a:latin typeface="Arial"/>
                <a:ea typeface="Calibri"/>
                <a:cs typeface="Times New Roman"/>
              </a:rPr>
              <a:t>"European initiative for the exchange of young officers inspired by Erasmus" - an efficient cooperation in education of our future elites for the </a:t>
            </a:r>
            <a:r>
              <a:rPr lang="ro-RO" sz="800" i="1" dirty="0">
                <a:solidFill>
                  <a:srgbClr val="666666"/>
                </a:solidFill>
                <a:latin typeface="Arial"/>
                <a:ea typeface="Calibri"/>
                <a:cs typeface="Times New Roman"/>
              </a:rPr>
              <a:t/>
            </a:r>
            <a:br>
              <a:rPr lang="ro-RO" sz="800" i="1" dirty="0">
                <a:solidFill>
                  <a:srgbClr val="666666"/>
                </a:solidFill>
                <a:latin typeface="Arial"/>
                <a:ea typeface="Calibri"/>
                <a:cs typeface="Times New Roman"/>
              </a:rPr>
            </a:br>
            <a:r>
              <a:rPr lang="de-DE" sz="800" i="1" dirty="0">
                <a:solidFill>
                  <a:srgbClr val="666666"/>
                </a:solidFill>
                <a:latin typeface="Arial"/>
                <a:ea typeface="Calibri"/>
                <a:cs typeface="Times New Roman"/>
              </a:rPr>
              <a:t>realisation and consolidation of the Common Security and Defence Policy (CSDP), regardless of their nationality or their armed forces.</a:t>
            </a:r>
            <a:endParaRPr lang="en-US" sz="3600" dirty="0">
              <a:latin typeface="Arial"/>
              <a:ea typeface="Calibri"/>
              <a:cs typeface="Times New Roman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715375" y="4684713"/>
            <a:ext cx="357188" cy="3571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78250A13-F59C-49B7-BC75-25C794B9DDA8}" type="slidenum">
              <a:rPr lang="de-AT"/>
              <a:pPr/>
              <a:t>1</a:t>
            </a:fld>
            <a:endParaRPr lang="de-AT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685800" y="1598613"/>
            <a:ext cx="7772400" cy="1101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1371600" y="2914650"/>
            <a:ext cx="6400800" cy="13144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6624638" y="0"/>
            <a:ext cx="2519362" cy="830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AT" sz="1200" dirty="0"/>
              <a:t>Please add</a:t>
            </a:r>
          </a:p>
          <a:p>
            <a:pPr algn="ctr">
              <a:spcBef>
                <a:spcPct val="50000"/>
              </a:spcBef>
            </a:pPr>
            <a:r>
              <a:rPr lang="de-AT" sz="1200" b="1" dirty="0"/>
              <a:t>Individual Logo</a:t>
            </a:r>
          </a:p>
          <a:p>
            <a:pPr algn="ctr">
              <a:spcBef>
                <a:spcPct val="50000"/>
              </a:spcBef>
            </a:pPr>
            <a:r>
              <a:rPr lang="de-AT" sz="1200" dirty="0"/>
              <a:t>on masterslide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7</Words>
  <Application>Microsoft Office PowerPoint</Application>
  <PresentationFormat>On-screen Show (16:9)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Standarddesign</vt:lpstr>
      <vt:lpstr>Slide 1</vt:lpstr>
    </vt:vector>
  </TitlesOfParts>
  <Company>EA/Ref5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Reinhard Rauch</dc:creator>
  <cp:lastModifiedBy>DST</cp:lastModifiedBy>
  <cp:revision>29</cp:revision>
  <dcterms:created xsi:type="dcterms:W3CDTF">2013-05-08T09:26:23Z</dcterms:created>
  <dcterms:modified xsi:type="dcterms:W3CDTF">2022-06-06T11:11:23Z</dcterms:modified>
</cp:coreProperties>
</file>